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svg" ContentType="image/svg"/>
  <Default Extension="emf" ContentType="image/x-emf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charts/chart1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.NET 22.1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5"/>
  </p:sldMasterIdLst>
  <p:notesMasterIdLst>
    <p:notesMasterId r:id="rId6"/>
  </p:notesMasterIdLst>
  <p:handoutMasterIdLst>
    <p:handoutMasterId r:id="rId7"/>
  </p:handoutMasterIdLst>
  <p:sldIdLst>
    <p:sldId id="259" r:id="rId8"/>
    <p:sldId id="261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p="http://schemas.openxmlformats.org/presentationml/2006/main"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  <p:cmAuthor id="7" name="Rachel Williams" initials="RW" lastIdx="0" clrIdx="6"/>
  <p:cmAuthor id="8" name="Nina Makojnik" initials="NM" lastIdx="0" clrIdx="7"/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82" d="100"/>
          <a:sy n="82" d="100"/>
        </p:scale>
        <p:origin x="1061" y="91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microsoft.com/office/2016/11/relationships/changesInfo" Target="changesInfos/changesInfo1.xml" /><Relationship Id="rId15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3" Type="http://schemas.openxmlformats.org/officeDocument/2006/relationships/customXml" Target="../customXml/item3.xml" /><Relationship Id="rId4" Type="http://schemas.openxmlformats.org/officeDocument/2006/relationships/commentAuthors" Target="commentAuthors.xml" /><Relationship Id="rId5" Type="http://schemas.openxmlformats.org/officeDocument/2006/relationships/slideMaster" Target="slideMasters/slideMaster1.xml" /><Relationship Id="rId6" Type="http://schemas.openxmlformats.org/officeDocument/2006/relationships/notesMaster" Target="notesMasters/notesMaster1.xml" /><Relationship Id="rId7" Type="http://schemas.openxmlformats.org/officeDocument/2006/relationships/handoutMaster" Target="handoutMasters/handoutMaster1.xml" /><Relationship Id="rId8" Type="http://schemas.openxmlformats.org/officeDocument/2006/relationships/slide" Target="slides/slide1.xml" /><Relationship Id="rId9" Type="http://schemas.openxmlformats.org/officeDocument/2006/relationships/slide" Target="slides/slide2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Putt" userId="807d6ebec992dd0f" providerId="LiveId" clId="{C9964E43-1FBD-4A18-A236-BE89B86AC906}"/>
    <pc:docChg chg="custSel modSld">
      <pc:chgData name="Jack Putt" userId="807d6ebec992dd0f" providerId="LiveId" clId="{C9964E43-1FBD-4A18-A236-BE89B86AC906}" dt="2024-05-14T15:28:18.820" v="6" actId="478"/>
      <pc:docMkLst>
        <pc:docMk/>
      </pc:docMkLst>
      <pc:sldChg chg="delSp mod">
        <pc:chgData name="Jack Putt" userId="807d6ebec992dd0f" providerId="LiveId" clId="{C9964E43-1FBD-4A18-A236-BE89B86AC906}" dt="2024-05-14T15:28:18.820" v="6" actId="478"/>
        <pc:sldMkLst>
          <pc:docMk/>
          <pc:sldMk cId="21675367" sldId="261"/>
        </pc:sldMkLst>
        <pc:spChg chg="del">
          <ac:chgData name="Jack Putt" userId="807d6ebec992dd0f" providerId="LiveId" clId="{C9964E43-1FBD-4A18-A236-BE89B86AC906}" dt="2024-05-14T15:28:18.820" v="6" actId="478"/>
          <ac:spMkLst>
            <pc:docMk/>
            <pc:sldMk cId="21675367" sldId="261"/>
            <ac:spMk id="30" creationId="{F6FCF8FA-A570-49D5-B174-2D52695ECD24}"/>
          </ac:spMkLst>
        </pc:spChg>
        <pc:spChg chg="del">
          <ac:chgData name="Jack Putt" userId="807d6ebec992dd0f" providerId="LiveId" clId="{C9964E43-1FBD-4A18-A236-BE89B86AC906}" dt="2024-05-14T15:28:17.893" v="5" actId="478"/>
          <ac:spMkLst>
            <pc:docMk/>
            <pc:sldMk cId="21675367" sldId="261"/>
            <ac:spMk id="33" creationId="{3DD73B88-8754-4BD2-8C72-D6AF4B380909}"/>
          </ac:spMkLst>
        </pc:spChg>
        <pc:spChg chg="del">
          <ac:chgData name="Jack Putt" userId="807d6ebec992dd0f" providerId="LiveId" clId="{C9964E43-1FBD-4A18-A236-BE89B86AC906}" dt="2024-05-14T15:28:16.988" v="4" actId="478"/>
          <ac:spMkLst>
            <pc:docMk/>
            <pc:sldMk cId="21675367" sldId="261"/>
            <ac:spMk id="36" creationId="{B791CF84-E7DC-4F48-9147-B3BFD59DC343}"/>
          </ac:spMkLst>
        </pc:spChg>
        <pc:spChg chg="del">
          <ac:chgData name="Jack Putt" userId="807d6ebec992dd0f" providerId="LiveId" clId="{C9964E43-1FBD-4A18-A236-BE89B86AC906}" dt="2024-05-14T15:28:16.123" v="3" actId="478"/>
          <ac:spMkLst>
            <pc:docMk/>
            <pc:sldMk cId="21675367" sldId="261"/>
            <ac:spMk id="39" creationId="{9AC8BB08-1DF0-4AF4-9FD7-B2BD0FAB99CC}"/>
          </ac:spMkLst>
        </pc:spChg>
        <pc:spChg chg="del">
          <ac:chgData name="Jack Putt" userId="807d6ebec992dd0f" providerId="LiveId" clId="{C9964E43-1FBD-4A18-A236-BE89B86AC906}" dt="2024-05-14T15:28:15.194" v="2" actId="478"/>
          <ac:spMkLst>
            <pc:docMk/>
            <pc:sldMk cId="21675367" sldId="261"/>
            <ac:spMk id="42" creationId="{4AAAB599-675A-4770-A334-F88A3123A13C}"/>
          </ac:spMkLst>
        </pc:spChg>
        <pc:spChg chg="del">
          <ac:chgData name="Jack Putt" userId="807d6ebec992dd0f" providerId="LiveId" clId="{C9964E43-1FBD-4A18-A236-BE89B86AC906}" dt="2024-05-14T15:28:14.148" v="1" actId="478"/>
          <ac:spMkLst>
            <pc:docMk/>
            <pc:sldMk cId="21675367" sldId="261"/>
            <ac:spMk id="49" creationId="{5479DF8F-0560-4C70-9EA2-353442947E89}"/>
          </ac:spMkLst>
        </pc:spChg>
        <pc:spChg chg="del">
          <ac:chgData name="Jack Putt" userId="807d6ebec992dd0f" providerId="LiveId" clId="{C9964E43-1FBD-4A18-A236-BE89B86AC906}" dt="2024-05-14T15:28:12.377" v="0" actId="478"/>
          <ac:spMkLst>
            <pc:docMk/>
            <pc:sldMk cId="21675367" sldId="261"/>
            <ac:spMk id="52" creationId="{6E46A8B9-D32D-49DC-A7E5-A1730CAE82F2}"/>
          </ac:spMkLst>
        </pc:spChg>
      </pc:sldChg>
    </pc:docChg>
  </pc:docChgLst>
</pc:chgInfo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_rels/chart10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0.xlsx" /></Relationships>
</file>

<file path=ppt/charts/_rels/chart1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1.xlsx" /></Relationships>
</file>

<file path=ppt/charts/_rels/chart1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2.xlsx" /></Relationships>
</file>

<file path=ppt/charts/_rels/chart1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3.xlsx" /></Relationships>
</file>

<file path=ppt/charts/_rels/chart1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4.xlsx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/Relationships>
</file>

<file path=ppt/charts/_rels/chart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/Relationships>
</file>

<file path=ppt/charts/_rels/chart5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 /></Relationships>
</file>

<file path=ppt/charts/_rels/chart6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6.xlsx" /></Relationships>
</file>

<file path=ppt/charts/_rels/chart7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7.xlsx" /></Relationships>
</file>

<file path=ppt/charts/_rels/chart8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8.xlsx" /></Relationships>
</file>

<file path=ppt/charts/_rels/chart9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9.xlsx" 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0.35</c:v>
                </c:pt>
                <c:pt idx="1">
                  <c:v>0.38</c:v>
                </c:pt>
                <c:pt idx="2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0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5"/>
                  <c:y val="-0.364320367574691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0.69</c:v>
                </c:pt>
                <c:pt idx="1">
                  <c:v>0.21</c:v>
                </c:pt>
                <c:pt idx="2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5"/>
                  <c:y val="-0.364320367574691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0.74</c:v>
                </c:pt>
                <c:pt idx="1">
                  <c:v>0.22</c:v>
                </c:pt>
                <c:pt idx="2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0.76</c:v>
                </c:pt>
                <c:pt idx="1">
                  <c:v>0.21</c:v>
                </c:pt>
                <c:pt idx="2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"/>
                  <c:y val="0.21185499429702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0.69</c:v>
                </c:pt>
                <c:pt idx="1">
                  <c:v>0.24</c:v>
                </c:pt>
                <c:pt idx="2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1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0.54</c:v>
                </c:pt>
                <c:pt idx="1">
                  <c:v>0.31</c:v>
                </c:pt>
                <c:pt idx="2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04"/>
                      <c:h val="0.3238831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0.13</c:v>
                </c:pt>
                <c:pt idx="1">
                  <c:v>0.39</c:v>
                </c:pt>
                <c:pt idx="2">
                  <c:v>0.47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5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0.18</c:v>
                </c:pt>
                <c:pt idx="1">
                  <c:v>0.36</c:v>
                </c:pt>
                <c:pt idx="2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584937"/>
                      <c:h val="0.3554278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0.54</c:v>
                </c:pt>
                <c:pt idx="1">
                  <c:v>0.34</c:v>
                </c:pt>
                <c:pt idx="2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5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0.84</c:v>
                </c:pt>
                <c:pt idx="1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6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0.95</c:v>
                </c:pt>
                <c:pt idx="1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7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0.54</c:v>
                </c:pt>
                <c:pt idx="1">
                  <c:v>0.31</c:v>
                </c:pt>
                <c:pt idx="2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8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8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0.64</c:v>
                </c:pt>
                <c:pt idx="1">
                  <c:v>0.3</c:v>
                </c:pt>
                <c:pt idx="2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charts/chart9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0.08877269923686981"/>
          <c:w val="0.6326583027839661"/>
          <c:h val="0.7570436000823975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invertIfNegative val="1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invertIfNegative val="1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invertIfNegative val="1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"/>
                  <c:y val="-0.379343390464782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p>
                  <a:pPr>
                    <a:defRPr sz="800" b="1" smtId="4294967295"/>
                  </a:pPr>
                  <a:endParaRPr sz="800" b="1" smtId="4294967295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094352"/>
                      <c:h val="0.355427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901112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layout>
                <c:manualLayout/>
              </c:layout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p>
                <a:pPr>
                  <a:defRPr sz="800" b="1" smtId="4294967295"/>
                </a:pPr>
                <a:endParaRPr sz="800" b="1" smtId="4294967295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0.68</c:v>
                </c:pt>
                <c:pt idx="1">
                  <c:v>0.23</c:v>
                </c:pt>
                <c:pt idx="2">
                  <c:v>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1575408063"/>
        <c:axId val="1575410655"/>
      </c:scatterChart>
      <c:valAx>
        <c:axId val="1575408063"/>
        <c:scaling>
          <c:orientation/>
          <c:max val="3"/>
          <c:min val="-3"/>
        </c:scaling>
        <c:delete val="1"/>
        <c:axPos val="b"/>
        <c:numFmt formatCode="General" sourceLinked="1"/>
        <c:majorTickMark val="out"/>
        <c:minorTickMark val="none"/>
        <c:crossAx val="1575410655"/>
        <c:crossBetween val="midCat"/>
        <c:majorUnit val="0.5"/>
      </c:valAx>
      <c:valAx>
        <c:axId val="1575410655"/>
        <c:scaling>
          <c:orientation/>
          <c:max val="1"/>
          <c:min val="-6"/>
        </c:scaling>
        <c:delete val="1"/>
        <c:axPos val="l"/>
        <c:numFmt formatCode="General" sourceLinked="1"/>
        <c:majorTickMark val="out"/>
        <c:minorTickMark val="none"/>
        <c:crossAx val="1575408063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p>
      <a:pPr>
        <a:defRPr sz="1200" smtId="4294967295"/>
      </a:pPr>
      <a:endParaRPr sz="1200" smtId="4294967295"/>
    </a:p>
  </c:txPr>
  <c:externalData r:id="rId1">
    <c:autoUpdate val="0"/>
  </c:externalData>
</c:chartSpace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11/06/2025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svg" /><Relationship Id="rId3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timing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emf" /><Relationship Id="rId3" Type="http://schemas.openxmlformats.org/officeDocument/2006/relationships/image" Target="../media/image4.jpeg" /><Relationship Id="rId4" Type="http://schemas.openxmlformats.org/officeDocument/2006/relationships/image" Target="../media/image5.png" /><Relationship Id="rId5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chart" Target="../charts/chart7.xml" /><Relationship Id="rId2" Type="http://schemas.openxmlformats.org/officeDocument/2006/relationships/notesSlide" Target="../notesSlides/notesSlide1.xml" /><Relationship Id="rId3" Type="http://schemas.openxmlformats.org/officeDocument/2006/relationships/hyperlink" Target="Https://Gp-Patient.Co.Uk/Patientexperience/Results?Code=C83014" TargetMode="External" /><Relationship Id="rId4" Type="http://schemas.openxmlformats.org/officeDocument/2006/relationships/chart" Target="../charts/chart1.xml" /><Relationship Id="rId5" Type="http://schemas.openxmlformats.org/officeDocument/2006/relationships/chart" Target="../charts/chart2.xml" /><Relationship Id="rId6" Type="http://schemas.openxmlformats.org/officeDocument/2006/relationships/chart" Target="../charts/chart3.xml" /><Relationship Id="rId7" Type="http://schemas.openxmlformats.org/officeDocument/2006/relationships/chart" Target="../charts/chart4.xml" /><Relationship Id="rId8" Type="http://schemas.openxmlformats.org/officeDocument/2006/relationships/chart" Target="../charts/chart5.xml" /><Relationship Id="rId9" Type="http://schemas.openxmlformats.org/officeDocument/2006/relationships/chart" Target="../charts/chart6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chart" Target="../charts/chart14.xml" /><Relationship Id="rId2" Type="http://schemas.openxmlformats.org/officeDocument/2006/relationships/notesSlide" Target="../notesSlides/notesSlide2.xml" /><Relationship Id="rId3" Type="http://schemas.openxmlformats.org/officeDocument/2006/relationships/hyperlink" Target="Https://Gp-Patient.Co.Uk/Patientexperience/Results?Code=C83014" TargetMode="External" /><Relationship Id="rId4" Type="http://schemas.openxmlformats.org/officeDocument/2006/relationships/chart" Target="../charts/chart8.xml" /><Relationship Id="rId5" Type="http://schemas.openxmlformats.org/officeDocument/2006/relationships/chart" Target="../charts/chart9.xml" /><Relationship Id="rId6" Type="http://schemas.openxmlformats.org/officeDocument/2006/relationships/chart" Target="../charts/chart10.xml" /><Relationship Id="rId7" Type="http://schemas.openxmlformats.org/officeDocument/2006/relationships/chart" Target="../charts/chart11.xml" /><Relationship Id="rId8" Type="http://schemas.openxmlformats.org/officeDocument/2006/relationships/chart" Target="../charts/chart12.xml" /><Relationship Id="rId9" Type="http://schemas.openxmlformats.org/officeDocument/2006/relationships/chart" Target="../charts/chart13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3" name="P_Label6" descr="P_CHART2_LOWBASEMESSAGE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 descr="P_CHART2_LOWBASEMESSAGE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 descr="P_CHART2_LOWBASEMESSAGE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 descr="P_CHART2_LOWBASEMESSAGE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 descr="P_CHART2_LOWBASEMESSAGE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 descr="P_CHART2_LOWBASEMESSAGE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4480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Boultham Park Medical Practice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Boultham Park Road, Lincoln, LN6 7SS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36%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352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127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C83014</a:t>
            </a:r>
          </a:p>
        </p:txBody>
      </p:sp>
      <p:sp>
        <p:nvSpPr>
          <p:cNvPr id="105" name="More_Info_Label1" descr="P_CHART2_LOWBASEMESSAGE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 descr="P_CHART2_LOWBASEMESSAGE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Https://Gp-Patient.Co.Uk/Patientexperience/Results?Code=C83014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6214194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68%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18%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Boultham Park Medical Practice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89%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84%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94%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54%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53%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85%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73%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4480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Boultham Park Medical Practice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Boultham Park Road, Lincoln, LN6 7SS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C83014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36%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127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352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Https://Gp-Patient.Co.Uk/Patientexperience/Results?Code=C83014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 b="1"/>
                        <a:t>73%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/>
                </a:tc>
                <a:tc>
                  <a:txBody>
                    <a:bodyPr vert="horz" wrap="square"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Boultham Park Medical Practice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91%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94%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90%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96%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97%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92%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85%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r="http://schemas.openxmlformats.org/officeDocument/2006/relationships"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Props1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  <ds:schemaRef ds:uri="cccaf3ac-2de9-44d4-aa31-54302fceb5f7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Widescreen</PresentationFormat>
  <Paragraphs>47</Paragraphs>
  <Slides>2</Slides>
  <Notes>2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baseType="lpstr" size="9">
      <vt:lpstr>Arial</vt:lpstr>
      <vt:lpstr>Calibri Light</vt:lpstr>
      <vt:lpstr>Calibri</vt:lpstr>
      <vt:lpstr>Times New Roman</vt:lpstr>
      <vt:lpstr>HelveticaNeueLT Std Lt Cn</vt:lpstr>
      <vt:lpstr>Segoe UI</vt:lpstr>
      <vt:lpstr>Office Theme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22.0100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Garry Levett</dc:creator>
  <cp:lastModifiedBy>Jack Putt</cp:lastModifiedBy>
  <cp:revision>253</cp:revision>
  <dcterms:created xsi:type="dcterms:W3CDTF">2022-02-15T10:00:54Z</dcterms:created>
  <dcterms:modified xsi:type="dcterms:W3CDTF">2026-05-06T12:23:05Z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