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svg" ContentType="image/svg"/>
  <Default Extension="emf" ContentType="image/x-emf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charts/chart1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22.1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5"/>
  </p:sldMasterIdLst>
  <p:notesMasterIdLst>
    <p:notesMasterId r:id="rId6"/>
  </p:notesMasterIdLst>
  <p:handoutMasterIdLst>
    <p:handoutMasterId r:id="rId7"/>
  </p:handoutMasterIdLst>
  <p:sldIdLst>
    <p:sldId id="259" r:id="rId8"/>
    <p:sldId id="261" r:id="rId9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p="http://schemas.openxmlformats.org/presentationml/2006/main"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  <p:cmAuthor id="7" name="Rachel Williams" initials="RW" lastIdx="0" clrIdx="6"/>
  <p:cmAuthor id="8" name="Nina Makojnik" initials="NM" lastIdx="0" clrIdx="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82" d="100"/>
          <a:sy n="82" d="100"/>
        </p:scale>
        <p:origin x="1061" y="91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tags" Target="tags/tag1.xml" /><Relationship Id="rId11" Type="http://schemas.openxmlformats.org/officeDocument/2006/relationships/presProps" Target="presProps.xml" /><Relationship Id="rId12" Type="http://schemas.openxmlformats.org/officeDocument/2006/relationships/viewProps" Target="viewProps.xml" /><Relationship Id="rId13" Type="http://schemas.openxmlformats.org/officeDocument/2006/relationships/theme" Target="theme/theme1.xml" /><Relationship Id="rId14" Type="http://schemas.microsoft.com/office/2016/11/relationships/changesInfo" Target="changesInfos/changesInfo1.xml" /><Relationship Id="rId15" Type="http://schemas.openxmlformats.org/officeDocument/2006/relationships/tableStyles" Target="tableStyles.xml" /><Relationship Id="rId2" Type="http://schemas.openxmlformats.org/officeDocument/2006/relationships/customXml" Target="../customXml/item2.xml" /><Relationship Id="rId3" Type="http://schemas.openxmlformats.org/officeDocument/2006/relationships/customXml" Target="../customXml/item3.xml" /><Relationship Id="rId4" Type="http://schemas.openxmlformats.org/officeDocument/2006/relationships/commentAuthors" Target="commentAuthors.xml" /><Relationship Id="rId5" Type="http://schemas.openxmlformats.org/officeDocument/2006/relationships/slideMaster" Target="slideMasters/slideMaster1.xml" /><Relationship Id="rId6" Type="http://schemas.openxmlformats.org/officeDocument/2006/relationships/notesMaster" Target="notesMasters/notesMaster1.xml" /><Relationship Id="rId7" Type="http://schemas.openxmlformats.org/officeDocument/2006/relationships/handoutMaster" Target="handoutMasters/handoutMaster1.xml" /><Relationship Id="rId8" Type="http://schemas.openxmlformats.org/officeDocument/2006/relationships/slide" Target="slides/slide1.xml" /><Relationship Id="rId9" Type="http://schemas.openxmlformats.org/officeDocument/2006/relationships/slide" Target="slides/slide2.xml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 Putt" userId="807d6ebec992dd0f" providerId="LiveId" clId="{C9964E43-1FBD-4A18-A236-BE89B86AC906}"/>
    <pc:docChg chg="custSel modSld">
      <pc:chgData name="Jack Putt" userId="807d6ebec992dd0f" providerId="LiveId" clId="{C9964E43-1FBD-4A18-A236-BE89B86AC906}" dt="2024-05-14T15:28:18.820" v="6" actId="478"/>
      <pc:docMkLst>
        <pc:docMk/>
      </pc:docMkLst>
      <pc:sldChg chg="delSp mod">
        <pc:chgData name="Jack Putt" userId="807d6ebec992dd0f" providerId="LiveId" clId="{C9964E43-1FBD-4A18-A236-BE89B86AC906}" dt="2024-05-14T15:28:18.820" v="6" actId="478"/>
        <pc:sldMkLst>
          <pc:docMk/>
          <pc:sldMk cId="21675367" sldId="261"/>
        </pc:sldMkLst>
        <pc:spChg chg="del">
          <ac:chgData name="Jack Putt" userId="807d6ebec992dd0f" providerId="LiveId" clId="{C9964E43-1FBD-4A18-A236-BE89B86AC906}" dt="2024-05-14T15:28:18.820" v="6" actId="478"/>
          <ac:spMkLst>
            <pc:docMk/>
            <pc:sldMk cId="21675367" sldId="261"/>
            <ac:spMk id="30" creationId="{F6FCF8FA-A570-49D5-B174-2D52695ECD24}"/>
          </ac:spMkLst>
        </pc:spChg>
        <pc:spChg chg="del">
          <ac:chgData name="Jack Putt" userId="807d6ebec992dd0f" providerId="LiveId" clId="{C9964E43-1FBD-4A18-A236-BE89B86AC906}" dt="2024-05-14T15:28:17.893" v="5" actId="478"/>
          <ac:spMkLst>
            <pc:docMk/>
            <pc:sldMk cId="21675367" sldId="261"/>
            <ac:spMk id="33" creationId="{3DD73B88-8754-4BD2-8C72-D6AF4B380909}"/>
          </ac:spMkLst>
        </pc:spChg>
        <pc:spChg chg="del">
          <ac:chgData name="Jack Putt" userId="807d6ebec992dd0f" providerId="LiveId" clId="{C9964E43-1FBD-4A18-A236-BE89B86AC906}" dt="2024-05-14T15:28:16.988" v="4" actId="478"/>
          <ac:spMkLst>
            <pc:docMk/>
            <pc:sldMk cId="21675367" sldId="261"/>
            <ac:spMk id="36" creationId="{B791CF84-E7DC-4F48-9147-B3BFD59DC343}"/>
          </ac:spMkLst>
        </pc:spChg>
        <pc:spChg chg="del">
          <ac:chgData name="Jack Putt" userId="807d6ebec992dd0f" providerId="LiveId" clId="{C9964E43-1FBD-4A18-A236-BE89B86AC906}" dt="2024-05-14T15:28:16.123" v="3" actId="478"/>
          <ac:spMkLst>
            <pc:docMk/>
            <pc:sldMk cId="21675367" sldId="261"/>
            <ac:spMk id="39" creationId="{9AC8BB08-1DF0-4AF4-9FD7-B2BD0FAB99CC}"/>
          </ac:spMkLst>
        </pc:spChg>
        <pc:spChg chg="del">
          <ac:chgData name="Jack Putt" userId="807d6ebec992dd0f" providerId="LiveId" clId="{C9964E43-1FBD-4A18-A236-BE89B86AC906}" dt="2024-05-14T15:28:15.194" v="2" actId="478"/>
          <ac:spMkLst>
            <pc:docMk/>
            <pc:sldMk cId="21675367" sldId="261"/>
            <ac:spMk id="42" creationId="{4AAAB599-675A-4770-A334-F88A3123A13C}"/>
          </ac:spMkLst>
        </pc:spChg>
        <pc:spChg chg="del">
          <ac:chgData name="Jack Putt" userId="807d6ebec992dd0f" providerId="LiveId" clId="{C9964E43-1FBD-4A18-A236-BE89B86AC906}" dt="2024-05-14T15:28:14.148" v="1" actId="478"/>
          <ac:spMkLst>
            <pc:docMk/>
            <pc:sldMk cId="21675367" sldId="261"/>
            <ac:spMk id="49" creationId="{5479DF8F-0560-4C70-9EA2-353442947E89}"/>
          </ac:spMkLst>
        </pc:spChg>
        <pc:spChg chg="del">
          <ac:chgData name="Jack Putt" userId="807d6ebec992dd0f" providerId="LiveId" clId="{C9964E43-1FBD-4A18-A236-BE89B86AC906}" dt="2024-05-14T15:28:12.377" v="0" actId="478"/>
          <ac:spMkLst>
            <pc:docMk/>
            <pc:sldMk cId="21675367" sldId="261"/>
            <ac:spMk id="52" creationId="{6E46A8B9-D32D-49DC-A7E5-A1730CAE82F2}"/>
          </ac:spMkLst>
        </pc:spChg>
      </pc:sldChg>
    </pc:docChg>
  </pc:docChgLst>
</pc:chgInfo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/Relationships>
</file>

<file path=ppt/charts/_rels/chart1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 /></Relationships>
</file>

<file path=ppt/charts/_rels/chart1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 /></Relationships>
</file>

<file path=ppt/charts/_rels/chart1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2.xlsx" /></Relationships>
</file>

<file path=ppt/charts/_rels/chart1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3.xlsx" /></Relationships>
</file>

<file path=ppt/charts/_rels/chart1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4.xlsx" /></Relationships>
</file>

<file path=ppt/charts/_rels/chart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/Relationships>
</file>

<file path=ppt/charts/_rels/chart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 /></Relationships>
</file>

<file path=ppt/charts/_rels/chart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 /></Relationships>
</file>

<file path=ppt/charts/_rels/chart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 /></Relationships>
</file>

<file path=ppt/charts/_rels/chart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 /></Relationships>
</file>

<file path=ppt/charts/_rels/chart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 /></Relationships>
</file>

<file path=ppt/charts/_rels/chart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 /></Relationships>
</file>

<file path=ppt/charts/_rels/chart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 /></Relationships>
</file>

<file path=ppt/charts/chart1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0.35</c:v>
                </c:pt>
                <c:pt idx="1">
                  <c:v>0.38</c:v>
                </c:pt>
                <c:pt idx="2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19050">
              <a:noFill/>
            </a:ln>
          </c:spPr>
          <c:marker>
            <c:symbol val="none"/>
          </c:marker>
          <c:smooth val="0"/>
          <c:extLst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0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5"/>
                  <c:y val="-0.364320367574691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0.69</c:v>
                </c:pt>
                <c:pt idx="1">
                  <c:v>0.21</c:v>
                </c:pt>
                <c:pt idx="2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1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5"/>
                  <c:y val="-0.364320367574691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0.74</c:v>
                </c:pt>
                <c:pt idx="1">
                  <c:v>0.22</c:v>
                </c:pt>
                <c:pt idx="2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2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0.76</c:v>
                </c:pt>
                <c:pt idx="1">
                  <c:v>0.21</c:v>
                </c:pt>
                <c:pt idx="2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3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"/>
                  <c:y val="0.21185499429702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0.69</c:v>
                </c:pt>
                <c:pt idx="1">
                  <c:v>0.24</c:v>
                </c:pt>
                <c:pt idx="2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4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0.54</c:v>
                </c:pt>
                <c:pt idx="1">
                  <c:v>0.31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2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04"/>
                      <c:h val="0.323883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0.13</c:v>
                </c:pt>
                <c:pt idx="1">
                  <c:v>0.39</c:v>
                </c:pt>
                <c:pt idx="2">
                  <c:v>0.47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3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5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0.18</c:v>
                </c:pt>
                <c:pt idx="1">
                  <c:v>0.36</c:v>
                </c:pt>
                <c:pt idx="2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4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584937"/>
                      <c:h val="0.3554278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0.54</c:v>
                </c:pt>
                <c:pt idx="1">
                  <c:v>0.34</c:v>
                </c:pt>
                <c:pt idx="2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5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dLbls>
            <c:delete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0.84</c:v>
                </c:pt>
                <c:pt idx="1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6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dLbls>
            <c:delete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0.95</c:v>
                </c:pt>
                <c:pt idx="1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7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0.54</c:v>
                </c:pt>
                <c:pt idx="1">
                  <c:v>0.31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8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8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0.64</c:v>
                </c:pt>
                <c:pt idx="1">
                  <c:v>0.3</c:v>
                </c:pt>
                <c:pt idx="2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9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"/>
                  <c:y val="-0.379343390464782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0.68</c:v>
                </c:pt>
                <c:pt idx="1">
                  <c:v>0.23</c:v>
                </c:pt>
                <c:pt idx="2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svg" /><Relationship Id="rId3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emf" /><Relationship Id="rId3" Type="http://schemas.openxmlformats.org/officeDocument/2006/relationships/image" Target="../media/image4.jpeg" /><Relationship Id="rId4" Type="http://schemas.openxmlformats.org/officeDocument/2006/relationships/image" Target="../media/image5.png" /><Relationship Id="rId5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chart" Target="../charts/chart7.xml" /><Relationship Id="rId2" Type="http://schemas.openxmlformats.org/officeDocument/2006/relationships/notesSlide" Target="../notesSlides/notesSlide1.xml" /><Relationship Id="rId3" Type="http://schemas.openxmlformats.org/officeDocument/2006/relationships/hyperlink" Target="Https://Gp-Patient.Co.Uk/Patientexperience/Results?Code=C83014" TargetMode="External" /><Relationship Id="rId4" Type="http://schemas.openxmlformats.org/officeDocument/2006/relationships/chart" Target="../charts/chart1.xml" /><Relationship Id="rId5" Type="http://schemas.openxmlformats.org/officeDocument/2006/relationships/chart" Target="../charts/chart2.xml" /><Relationship Id="rId6" Type="http://schemas.openxmlformats.org/officeDocument/2006/relationships/chart" Target="../charts/chart3.xml" /><Relationship Id="rId7" Type="http://schemas.openxmlformats.org/officeDocument/2006/relationships/chart" Target="../charts/chart4.xml" /><Relationship Id="rId8" Type="http://schemas.openxmlformats.org/officeDocument/2006/relationships/chart" Target="../charts/chart5.xml" /><Relationship Id="rId9" Type="http://schemas.openxmlformats.org/officeDocument/2006/relationships/chart" Target="../charts/chart6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chart" Target="../charts/chart14.xml" /><Relationship Id="rId2" Type="http://schemas.openxmlformats.org/officeDocument/2006/relationships/notesSlide" Target="../notesSlides/notesSlide2.xml" /><Relationship Id="rId3" Type="http://schemas.openxmlformats.org/officeDocument/2006/relationships/hyperlink" Target="Https://Gp-Patient.Co.Uk/Patientexperience/Results?Code=C83014" TargetMode="External" /><Relationship Id="rId4" Type="http://schemas.openxmlformats.org/officeDocument/2006/relationships/chart" Target="../charts/chart8.xml" /><Relationship Id="rId5" Type="http://schemas.openxmlformats.org/officeDocument/2006/relationships/chart" Target="../charts/chart9.xml" /><Relationship Id="rId6" Type="http://schemas.openxmlformats.org/officeDocument/2006/relationships/chart" Target="../charts/chart10.xml" /><Relationship Id="rId7" Type="http://schemas.openxmlformats.org/officeDocument/2006/relationships/chart" Target="../charts/chart11.xml" /><Relationship Id="rId8" Type="http://schemas.openxmlformats.org/officeDocument/2006/relationships/chart" Target="../charts/chart12.xml" /><Relationship Id="rId9" Type="http://schemas.openxmlformats.org/officeDocument/2006/relationships/chart" Target="../charts/chart1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3" name="P_Label6" descr="P_CHART2_LOWBASEMESSAGE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 descr="P_CHART2_LOWBASEMESSAGE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 descr="P_CHART2_LOWBASEMESSAGE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 descr="P_CHART2_LOWBASEMESSAGE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 descr="P_CHART2_LOWBASEMESSAGE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 descr="P_CHART2_LOWBASEMESSAGE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4480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Boultham Park Medical Practice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Boultham Park Road, Lincoln, LN6 7SS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36%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352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127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C83014</a:t>
            </a:r>
          </a:p>
        </p:txBody>
      </p:sp>
      <p:sp>
        <p:nvSpPr>
          <p:cNvPr id="105" name="More_Info_Label1" descr="P_CHART2_LOWBASEMESSAGE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 descr="P_CHART2_LOWBASEMESSAGE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2025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Https://Gp-Patient.Co.Uk/Patientexperience/Results?Code=C83014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6214194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  <p:graphicFrame>
        <p:nvGraphicFramePr>
          <p:cNvPr id="27" name="P_TABLE1" descr="P_TABLE1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090634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70%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68%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38%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380040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r:id="rId5"/>
          </a:graphicData>
        </a:graphic>
      </p:graphicFrame>
      <p:graphicFrame>
        <p:nvGraphicFramePr>
          <p:cNvPr id="31" name="P_TABLE2" descr="P_TABLE2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545668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53%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51%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18%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873824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r:id="rId6"/>
          </a:graphicData>
        </a:graphic>
      </p:graphicFrame>
      <p:graphicFrame>
        <p:nvGraphicFramePr>
          <p:cNvPr id="34" name="P_TABLE3" descr="P_TABLE3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432319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51%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53%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162344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r:id="rId7"/>
          </a:graphicData>
        </a:graphic>
      </p:graphicFrame>
      <p:graphicFrame>
        <p:nvGraphicFramePr>
          <p:cNvPr id="37" name="P_TABLE4" descr="P_TABLE4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219429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7532510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r:id="rId8"/>
          </a:graphicData>
        </a:graphic>
      </p:graphicFrame>
      <p:graphicFrame>
        <p:nvGraphicFramePr>
          <p:cNvPr id="40" name="P_TABLE5" descr="P_TABLE5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970607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740369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r:id="rId9"/>
          </a:graphicData>
        </a:graphic>
      </p:graphicFrame>
      <p:graphicFrame>
        <p:nvGraphicFramePr>
          <p:cNvPr id="44" name="P_TABLE6" descr="P_TABLE6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240422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236258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r:id="rId10"/>
          </a:graphicData>
        </a:graphic>
      </p:graphicFrame>
      <p:graphicFrame>
        <p:nvGraphicFramePr>
          <p:cNvPr id="46" name="P_TABLE7" descr="P_TABLE7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766859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 descr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Boultham Park Medical Practice</a:t>
            </a:r>
          </a:p>
        </p:txBody>
      </p:sp>
      <p:sp>
        <p:nvSpPr>
          <p:cNvPr id="5" name="P_CHART2_LOWBASEMESSAGE" descr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 descr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 descr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 descr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 descr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 descr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4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01412" y="4549385"/>
            <a:ext cx="843427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89%</a:t>
            </a:r>
          </a:p>
        </p:txBody>
      </p:sp>
      <p:sp>
        <p:nvSpPr>
          <p:cNvPr id="13" name="P_T5" descr="P_T5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277878" y="4496332"/>
            <a:ext cx="84177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84%</a:t>
            </a:r>
          </a:p>
        </p:txBody>
      </p:sp>
      <p:sp>
        <p:nvSpPr>
          <p:cNvPr id="14" name="P_T6" descr="P_T6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254343" y="4489794"/>
            <a:ext cx="77444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94%</a:t>
            </a:r>
          </a:p>
        </p:txBody>
      </p:sp>
      <p:sp>
        <p:nvSpPr>
          <p:cNvPr id="15" name="P_T3" descr="P_T3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686722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54%</a:t>
            </a:r>
          </a:p>
        </p:txBody>
      </p:sp>
      <p:sp>
        <p:nvSpPr>
          <p:cNvPr id="16" name="P_T2" descr="P_T2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200514" y="1970845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53%</a:t>
            </a:r>
          </a:p>
        </p:txBody>
      </p:sp>
      <p:sp>
        <p:nvSpPr>
          <p:cNvPr id="11" name="P_T7" descr="P_T7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942392" y="4721463"/>
            <a:ext cx="76511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85%</a:t>
            </a:r>
          </a:p>
        </p:txBody>
      </p:sp>
      <p:sp>
        <p:nvSpPr>
          <p:cNvPr id="17" name="P_T1" descr="P_T1">
            <a:extLst>
              <a:ext uri="{FF2B5EF4-FFF2-40B4-BE49-F238E27FC236}">
                <a16:creationId xmlns:a16="http://schemas.microsoft.com/office/drawing/2014/main" id="{49E9EAC4-EFD6-ABF1-38D8-6ABAB4FBE439}"/>
              </a:ext>
            </a:extLst>
          </p:cNvPr>
          <p:cNvSpPr txBox="1"/>
          <p:nvPr/>
        </p:nvSpPr>
        <p:spPr>
          <a:xfrm>
            <a:off x="4260301" y="1933563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73%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2025 survey</a:t>
            </a:r>
          </a:p>
        </p:txBody>
      </p:sp>
      <p:sp>
        <p:nvSpPr>
          <p:cNvPr id="68" name="P_Details_Name" descr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4480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Boultham Park Medical Practice</a:t>
            </a:r>
          </a:p>
        </p:txBody>
      </p:sp>
      <p:sp>
        <p:nvSpPr>
          <p:cNvPr id="69" name="P_Address" descr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Boultham Park Road, Lincoln, LN6 7SS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C83014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36%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127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352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Https://Gp-Patient.Co.Uk/Patientexperience/Results?Code=C83014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8150517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  <p:graphicFrame>
        <p:nvGraphicFramePr>
          <p:cNvPr id="29" name="P_TABLE1" descr="P_TABLE1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020711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4654416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r:id="rId5"/>
          </a:graphicData>
        </a:graphic>
      </p:graphicFrame>
      <p:graphicFrame>
        <p:nvGraphicFramePr>
          <p:cNvPr id="32" name="P_TABLE2" descr="P_TABLE2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36910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59%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6284961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r:id="rId6"/>
          </a:graphicData>
        </a:graphic>
      </p:graphicFrame>
      <p:graphicFrame>
        <p:nvGraphicFramePr>
          <p:cNvPr id="35" name="P_TABLE3" descr="P_TABLE3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751277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59%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869895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r:id="rId7"/>
          </a:graphicData>
        </a:graphic>
      </p:graphicFrame>
      <p:graphicFrame>
        <p:nvGraphicFramePr>
          <p:cNvPr id="38" name="P_TABLE4" descr="P_TABLE4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774028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60%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6331040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r:id="rId8"/>
          </a:graphicData>
        </a:graphic>
      </p:graphicFrame>
      <p:graphicFrame>
        <p:nvGraphicFramePr>
          <p:cNvPr id="41" name="P_TABLE5" descr="P_TABLE5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197275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3179544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r:id="rId9"/>
          </a:graphicData>
        </a:graphic>
      </p:graphicFrame>
      <p:graphicFrame>
        <p:nvGraphicFramePr>
          <p:cNvPr id="45" name="P_TABLE6" descr="P_TABLE6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561896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5458677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699709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 descr="P_Name_Label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Boultham Park Medical Practice</a:t>
            </a:r>
          </a:p>
        </p:txBody>
      </p:sp>
      <p:sp>
        <p:nvSpPr>
          <p:cNvPr id="2" name="P_CHART1_LOWBASEMESSAGE" descr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 descr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 descr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 descr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 descr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 descr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2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209614" y="1970845"/>
            <a:ext cx="84270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91%</a:t>
            </a:r>
          </a:p>
        </p:txBody>
      </p:sp>
      <p:sp>
        <p:nvSpPr>
          <p:cNvPr id="11" name="P_T1" descr="P_T1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292082" y="1953294"/>
            <a:ext cx="73711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94%</a:t>
            </a:r>
          </a:p>
        </p:txBody>
      </p:sp>
      <p:sp>
        <p:nvSpPr>
          <p:cNvPr id="12" name="P_T3" descr="P_T3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179698" y="1928057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90%</a:t>
            </a:r>
          </a:p>
        </p:txBody>
      </p:sp>
      <p:sp>
        <p:nvSpPr>
          <p:cNvPr id="13" name="P_T4" descr="P_T4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292082" y="4530328"/>
            <a:ext cx="86457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96%</a:t>
            </a:r>
          </a:p>
        </p:txBody>
      </p:sp>
      <p:sp>
        <p:nvSpPr>
          <p:cNvPr id="14" name="P_T5" descr="P_T5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208647" y="4505803"/>
            <a:ext cx="84367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97%</a:t>
            </a:r>
          </a:p>
        </p:txBody>
      </p:sp>
      <p:sp>
        <p:nvSpPr>
          <p:cNvPr id="15" name="P_T6" descr="P_T6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179698" y="4484723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92%</a:t>
            </a:r>
          </a:p>
        </p:txBody>
      </p:sp>
      <p:sp>
        <p:nvSpPr>
          <p:cNvPr id="16" name="P_T7" descr="P_T7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877078" y="4738241"/>
            <a:ext cx="83042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85%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8.0.0"/>
  <p:tag name="AS_OS" val="Microsoft Windows NT 10.0.20348.0"/>
  <p:tag name="AS_RELEASE_DATE" val="2022.01.14"/>
  <p:tag name="AS_TITLE" val="Aspose.Slides for .NET5"/>
  <p:tag name="AS_VERSION" val="22.1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Props1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B94DFD0-69E0-4EE1-9ED8-8A99BA239BE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8fb53b4f-1204-4cd9-8a55-a9d7af4fbf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www.w3.org/XML/1998/namespace"/>
    <ds:schemaRef ds:uri="http://purl.org/dc/terms/"/>
    <ds:schemaRef ds:uri="cccaf3ac-2de9-44d4-aa31-54302fceb5f7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Widescreen</PresentationFormat>
  <Paragraphs>47</Paragraphs>
  <Slides>2</Slides>
  <Notes>2</Notes>
  <TotalTime>0</TotalTime>
  <HiddenSlides>0</HiddenSlides>
  <MMClips>0</MMClips>
  <ScaleCrop>0</ScaleCrop>
  <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baseType="lpstr" size="9">
      <vt:lpstr>Arial</vt:lpstr>
      <vt:lpstr>Calibri Light</vt:lpstr>
      <vt:lpstr>Calibri</vt:lpstr>
      <vt:lpstr>Times New Roman</vt:lpstr>
      <vt:lpstr>HelveticaNeueLT Std Lt Cn</vt:lpstr>
      <vt:lpstr>Segoe UI</vt:lpstr>
      <vt:lpstr>Office Theme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22.0100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dc:creator>Garry Levett</dc:creator>
  <cp:lastModifiedBy>Jack Putt</cp:lastModifiedBy>
  <cp:revision>253</cp:revision>
  <dcterms:created xsi:type="dcterms:W3CDTF">2022-02-15T10:00:54Z</dcterms:created>
  <dcterms:modified xsi:type="dcterms:W3CDTF">2026-05-06T12:23:05Z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